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89" r:id="rId6"/>
    <p:sldId id="290" r:id="rId7"/>
    <p:sldId id="291" r:id="rId8"/>
    <p:sldId id="263" r:id="rId9"/>
    <p:sldId id="292" r:id="rId10"/>
    <p:sldId id="293" r:id="rId11"/>
    <p:sldId id="264" r:id="rId12"/>
    <p:sldId id="277" r:id="rId13"/>
    <p:sldId id="279" r:id="rId14"/>
  </p:sldIdLst>
  <p:sldSz cx="12192000" cy="6858000"/>
  <p:notesSz cx="6858000" cy="9144000"/>
  <p:embeddedFontLst>
    <p:embeddedFont>
      <p:font typeface="210 구름고딕 070" panose="02020603020101020101" pitchFamily="18" charset="-127"/>
      <p:regular r:id="rId15"/>
    </p:embeddedFont>
    <p:embeddedFont>
      <p:font typeface="210 나무고딕 EB" panose="02020603020101020101" pitchFamily="18" charset="-127"/>
      <p:regular r:id="rId16"/>
    </p:embeddedFont>
    <p:embeddedFont>
      <p:font typeface="210 나무고딕 R" panose="020206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1E3252"/>
    <a:srgbClr val="393939"/>
    <a:srgbClr val="04396C"/>
    <a:srgbClr val="6497B1"/>
    <a:srgbClr val="AEAFA9"/>
    <a:srgbClr val="418A9D"/>
    <a:srgbClr val="BCDEE3"/>
    <a:srgbClr val="005289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4" autoAdjust="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126" y="5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881825" y="2676872"/>
            <a:ext cx="6428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Open3D &amp; Azure Kinect</a:t>
            </a:r>
            <a:endParaRPr lang="ko-KR" altLang="en-US" sz="4800" spc="-300" dirty="0">
              <a:solidFill>
                <a:schemeClr val="bg1"/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66393" y="4157779"/>
            <a:ext cx="3259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RGBD Image</a:t>
            </a:r>
            <a:r>
              <a:rPr lang="ko-KR" altLang="en-US" sz="1600" dirty="0">
                <a:solidFill>
                  <a:schemeClr val="bg1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와 </a:t>
            </a:r>
            <a:r>
              <a:rPr lang="en-US" altLang="ko-KR" sz="1600" dirty="0">
                <a:solidFill>
                  <a:schemeClr val="bg1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Point Cloud </a:t>
            </a:r>
            <a:r>
              <a:rPr lang="ko-KR" altLang="en-US" sz="1600" dirty="0">
                <a:solidFill>
                  <a:schemeClr val="bg1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21.09.10</a:t>
            </a:r>
            <a:endParaRPr lang="ko-KR" altLang="en-US" sz="12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250C6-1A85-4B3B-8140-66488EBE22E1}"/>
              </a:ext>
            </a:extLst>
          </p:cNvPr>
          <p:cNvSpPr txBox="1"/>
          <p:nvPr/>
        </p:nvSpPr>
        <p:spPr>
          <a:xfrm>
            <a:off x="5104392" y="5365579"/>
            <a:ext cx="1983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컴퓨터과학과 </a:t>
            </a:r>
            <a:r>
              <a:rPr lang="en-US" altLang="ko-KR" sz="1000" dirty="0">
                <a:solidFill>
                  <a:schemeClr val="bg1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2017013100 </a:t>
            </a:r>
            <a:r>
              <a:rPr lang="ko-KR" altLang="en-US" sz="1000" dirty="0">
                <a:solidFill>
                  <a:schemeClr val="bg1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유성민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Problem Point</a:t>
            </a:r>
            <a:endParaRPr lang="ko-KR" altLang="en-US" sz="3600" spc="-3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20746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지금까지의 느낀 문제점 및 한계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467002-F102-4285-8AD5-AF3168CA9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99434">
            <a:off x="3882933" y="1713570"/>
            <a:ext cx="2198202" cy="227062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4098" name="Picture 2" descr="CUDA - Wikipedia">
            <a:extLst>
              <a:ext uri="{FF2B5EF4-FFF2-40B4-BE49-F238E27FC236}">
                <a16:creationId xmlns:a16="http://schemas.microsoft.com/office/drawing/2014/main" id="{4AADF548-EB87-4294-86F6-E46D67DC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7348">
            <a:off x="5942979" y="2368476"/>
            <a:ext cx="2535047" cy="153601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7CA132-3B1F-4268-8902-02B133ED1B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030">
            <a:off x="4637588" y="3616102"/>
            <a:ext cx="2611679" cy="209559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054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42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Supplement Point</a:t>
            </a:r>
            <a:endParaRPr lang="ko-KR" altLang="en-US" sz="3600" spc="-3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56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앞으로의 보완점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2158065" y="5552821"/>
            <a:ext cx="2414443" cy="383949"/>
            <a:chOff x="1840784" y="5485953"/>
            <a:chExt cx="2414443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1840784" y="5562125"/>
              <a:ext cx="2414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파이썬 및 </a:t>
              </a:r>
              <a:r>
                <a:rPr lang="en-US" altLang="ko-KR" sz="1400" dirty="0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Open3D </a:t>
              </a:r>
              <a:r>
                <a:rPr lang="ko-KR" altLang="en-US" sz="1400" dirty="0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추가 학습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5010509" y="5552821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094890" y="5581204"/>
              <a:ext cx="1906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GUI </a:t>
              </a:r>
              <a:r>
                <a:rPr lang="ko-KR" altLang="en-US" sz="1400" dirty="0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및 </a:t>
              </a:r>
              <a:r>
                <a:rPr lang="en-US" altLang="ko-KR" sz="1400" dirty="0" err="1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ViewPort</a:t>
              </a:r>
              <a:r>
                <a:rPr lang="ko-KR" altLang="en-US" sz="1400" dirty="0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 정리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7372450" y="5552821"/>
            <a:ext cx="2643288" cy="833915"/>
            <a:chOff x="1726363" y="5485953"/>
            <a:chExt cx="2643288" cy="833915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1726363" y="5581204"/>
              <a:ext cx="264328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추가적인 방법을 이용한</a:t>
              </a:r>
              <a:endParaRPr lang="en-US" altLang="ko-KR" sz="1400" dirty="0">
                <a:latin typeface="210 구름고딕 070" panose="02020603020101020101" pitchFamily="18" charset="-127"/>
                <a:ea typeface="210 구름고딕 070" panose="02020603020101020101" pitchFamily="18" charset="-127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400" dirty="0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Point Cloud </a:t>
              </a:r>
              <a:r>
                <a:rPr lang="ko-KR" altLang="en-US" sz="1400" dirty="0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및 </a:t>
              </a:r>
              <a:r>
                <a:rPr lang="en-US" altLang="ko-KR" sz="1400" dirty="0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Body Tracking</a:t>
              </a:r>
            </a:p>
            <a:p>
              <a:pPr algn="ctr"/>
              <a:r>
                <a:rPr lang="ko-KR" altLang="en-US" sz="1400" dirty="0">
                  <a:latin typeface="210 구름고딕 070" panose="02020603020101020101" pitchFamily="18" charset="-127"/>
                  <a:ea typeface="210 구름고딕 070" panose="02020603020101020101" pitchFamily="18" charset="-127"/>
                  <a:cs typeface="Arial" panose="020B0604020202020204" pitchFamily="34" charset="0"/>
                </a:rPr>
                <a:t>구현</a:t>
              </a:r>
              <a:endParaRPr lang="en-US" altLang="ko-KR" sz="1400" dirty="0">
                <a:latin typeface="210 구름고딕 070" panose="02020603020101020101" pitchFamily="18" charset="-127"/>
                <a:ea typeface="210 구름고딕 070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2189673" y="160352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210 구름고딕 070" panose="02020603020101020101" pitchFamily="18" charset="-127"/>
                <a:ea typeface="210 구름고딕 070" panose="02020603020101020101" pitchFamily="18" charset="-127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210 구름고딕 070" panose="02020603020101020101" pitchFamily="18" charset="-127"/>
              <a:ea typeface="210 구름고딕 07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4805725" y="160352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210 구름고딕 070" panose="02020603020101020101" pitchFamily="18" charset="-127"/>
                <a:ea typeface="210 구름고딕 070" panose="02020603020101020101" pitchFamily="18" charset="-127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210 구름고딕 070" panose="02020603020101020101" pitchFamily="18" charset="-127"/>
              <a:ea typeface="210 구름고딕 07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7421777" y="160352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210 구름고딕 070" panose="02020603020101020101" pitchFamily="18" charset="-127"/>
                <a:ea typeface="210 구름고딕 070" panose="02020603020101020101" pitchFamily="18" charset="-127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210 구름고딕 070" panose="02020603020101020101" pitchFamily="18" charset="-127"/>
              <a:ea typeface="210 구름고딕 07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2105767" y="201699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4770170" y="201699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7434573" y="2016995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10325B8-4901-4175-B452-6D0DA99AF2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8037">
            <a:off x="2365700" y="2322835"/>
            <a:ext cx="1709254" cy="1708125"/>
          </a:xfrm>
          <a:prstGeom prst="rect">
            <a:avLst/>
          </a:prstGeom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8A47B0B8-0069-4FF9-8454-7C3C1116A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8827">
            <a:off x="2640796" y="3361369"/>
            <a:ext cx="1609626" cy="1389643"/>
          </a:xfrm>
          <a:prstGeom prst="rect">
            <a:avLst/>
          </a:prstGeom>
          <a:noFill/>
        </p:spPr>
      </p:pic>
      <p:pic>
        <p:nvPicPr>
          <p:cNvPr id="3076" name="Picture 4" descr="Four grid, layout design, page design, pattern, web page layout icon -  Download on Iconfinder">
            <a:extLst>
              <a:ext uri="{FF2B5EF4-FFF2-40B4-BE49-F238E27FC236}">
                <a16:creationId xmlns:a16="http://schemas.microsoft.com/office/drawing/2014/main" id="{1CACA8D7-D917-4952-B9D9-C220BE39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879" y="2802252"/>
            <a:ext cx="1635063" cy="16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otion Capture Icons - Download Free Vector Icons | Noun Project">
            <a:extLst>
              <a:ext uri="{FF2B5EF4-FFF2-40B4-BE49-F238E27FC236}">
                <a16:creationId xmlns:a16="http://schemas.microsoft.com/office/drawing/2014/main" id="{5B19A1ED-FB31-456F-8A57-8CC8B9212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587" y="266728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5542001" y="3075057"/>
            <a:ext cx="1107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END</a:t>
            </a:r>
            <a:endParaRPr lang="ko-KR" altLang="en-US" sz="4000" spc="-3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1471415" cy="707886"/>
            <a:chOff x="294640" y="3596640"/>
            <a:chExt cx="1471415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191164" cy="707886"/>
            <a:chOff x="294640" y="3596640"/>
            <a:chExt cx="2191164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5424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구현 현황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229910" cy="707886"/>
            <a:chOff x="294640" y="3596640"/>
            <a:chExt cx="3229910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5811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210 구름고딕 070" panose="02020603020101020101" pitchFamily="18" charset="-127"/>
                  <a:ea typeface="210 구름고딕 070" panose="02020603020101020101" pitchFamily="18" charset="-127"/>
                </a:rPr>
                <a:t>보완점 및 문제점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45E918-4C2B-4F96-AF5D-1AEF99F0BC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0366"/>
            <a:ext cx="13059177" cy="81631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8708A5-00D0-486D-B2CD-71F689EEF005}"/>
              </a:ext>
            </a:extLst>
          </p:cNvPr>
          <p:cNvSpPr txBox="1"/>
          <p:nvPr/>
        </p:nvSpPr>
        <p:spPr>
          <a:xfrm>
            <a:off x="904240" y="4165738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Open3D</a:t>
            </a:r>
            <a:r>
              <a:rPr lang="ko-KR" altLang="en-US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와 </a:t>
            </a:r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Azure Kinect</a:t>
            </a:r>
            <a:r>
              <a:rPr lang="ko-KR" altLang="en-US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란</a:t>
            </a:r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?</a:t>
            </a:r>
            <a:endParaRPr lang="ko-KR" altLang="en-US" sz="14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Open3D</a:t>
            </a:r>
            <a:endParaRPr lang="ko-KR" altLang="en-US" sz="3600" spc="-3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932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 Modern Library for 3D Data Processing</a:t>
            </a:r>
            <a:endParaRPr lang="ko-KR" altLang="en-US" sz="11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871498" y="5189424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3D </a:t>
            </a:r>
            <a:r>
              <a:rPr lang="ko-KR" altLang="en-US" sz="2000" spc="-150" dirty="0">
                <a:solidFill>
                  <a:srgbClr val="393939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데이터 시각화 모듈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5424187" y="5189424"/>
            <a:ext cx="1343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간결한 코드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9056750" y="5189424"/>
            <a:ext cx="2119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Python &amp; C++ </a:t>
            </a:r>
            <a:r>
              <a:rPr lang="ko-KR" altLang="en-US" sz="2000" spc="-150" dirty="0">
                <a:solidFill>
                  <a:srgbClr val="393939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지원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603A7D-B82F-47E3-BE85-F44701D38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04" y="2833308"/>
            <a:ext cx="1714593" cy="171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9CDCF4-5264-40BE-8AFB-4B12B0A143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63" y="1915053"/>
            <a:ext cx="1889274" cy="188802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1BD6449-E899-4547-8CA8-9814C74E9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987" y="2101782"/>
            <a:ext cx="2360023" cy="236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itor, Tools And Utensils, screen, interface, Visualizing, visualize,  images, Computer, Photo Icons, Visualization icon">
            <a:extLst>
              <a:ext uri="{FF2B5EF4-FFF2-40B4-BE49-F238E27FC236}">
                <a16:creationId xmlns:a16="http://schemas.microsoft.com/office/drawing/2014/main" id="{1B96D2AF-FC74-48E8-BDBC-DC0E8E8AA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00" y="2384314"/>
            <a:ext cx="1896291" cy="18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D7A96C3-B2DA-49F0-BF72-D218D5311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354" y="130742"/>
            <a:ext cx="944566" cy="815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Azure Kinect</a:t>
            </a:r>
            <a:endParaRPr lang="ko-KR" altLang="en-US" sz="3600" spc="-3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765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rgbClr val="F8F9FA"/>
                </a:solidFill>
                <a:effectLst/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Build for mixed reality using AI sensors</a:t>
            </a:r>
            <a:endParaRPr lang="ko-KR" altLang="en-US" sz="11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1A9CA6-D4FC-4DC1-A9E0-5AABF7361B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37" y="133917"/>
            <a:ext cx="1400120" cy="735063"/>
          </a:xfrm>
          <a:prstGeom prst="rect">
            <a:avLst/>
          </a:prstGeom>
        </p:spPr>
      </p:pic>
      <p:pic>
        <p:nvPicPr>
          <p:cNvPr id="2058" name="Picture 10" descr="Amazon.com: Azure Kinect DK Developer Kit : Electronics">
            <a:extLst>
              <a:ext uri="{FF2B5EF4-FFF2-40B4-BE49-F238E27FC236}">
                <a16:creationId xmlns:a16="http://schemas.microsoft.com/office/drawing/2014/main" id="{4819FAD4-4AF1-436C-9F32-B670B4356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357" y="2251151"/>
            <a:ext cx="4947285" cy="29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34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846D762-20D1-4065-95AD-79DCAB62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26" y="-798190"/>
            <a:ext cx="7281159" cy="81466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구현 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A0BF3D-6416-4BA4-AE9F-CB8FB0B8365F}"/>
              </a:ext>
            </a:extLst>
          </p:cNvPr>
          <p:cNvSpPr txBox="1"/>
          <p:nvPr/>
        </p:nvSpPr>
        <p:spPr>
          <a:xfrm>
            <a:off x="904240" y="4165738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목표치 </a:t>
            </a:r>
            <a:r>
              <a:rPr lang="ko-KR" altLang="en-US" sz="1400" dirty="0" err="1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달성률과</a:t>
            </a:r>
            <a:r>
              <a:rPr lang="ko-KR" altLang="en-US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구현 설명</a:t>
            </a:r>
          </a:p>
        </p:txBody>
      </p:sp>
    </p:spTree>
    <p:extLst>
      <p:ext uri="{BB962C8B-B14F-4D97-AF65-F5344CB8AC3E}">
        <p14:creationId xmlns:p14="http://schemas.microsoft.com/office/powerpoint/2010/main" val="378758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418277" y="2428393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ABC</a:t>
            </a:r>
            <a:endParaRPr lang="ko-KR" altLang="en-US" sz="2800" b="1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Achievement</a:t>
            </a:r>
            <a:endParaRPr lang="ko-KR" altLang="en-US" sz="3600" spc="-3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목표치 대비 퍼센트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5315033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511746" y="322019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100%</a:t>
            </a:r>
            <a:endParaRPr lang="ko-KR" altLang="en-US" sz="32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208026" y="5652275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pc="-15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RGB &amp; Depth </a:t>
            </a:r>
            <a:r>
              <a:rPr kumimoji="1" lang="ko-KR" altLang="en-US" spc="-15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출력</a:t>
            </a:r>
            <a:endParaRPr kumimoji="1" lang="ja-JP" altLang="en-US" spc="-150" dirty="0">
              <a:latin typeface="210 구름고딕 070" panose="02020603020101020101" pitchFamily="18" charset="-127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0890092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7649262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02485" y="3220193"/>
            <a:ext cx="1056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60%</a:t>
            </a:r>
            <a:endParaRPr lang="ko-KR" altLang="en-US" sz="32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262700" y="5652275"/>
            <a:ext cx="167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pc="-15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Point Cloud </a:t>
            </a:r>
            <a:r>
              <a:rPr kumimoji="1" lang="ko-KR" altLang="en-US" spc="-15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출력</a:t>
            </a:r>
            <a:endParaRPr kumimoji="1" lang="ja-JP" altLang="en-US" spc="-150" dirty="0">
              <a:latin typeface="210 구름고딕 070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1422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5469597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707651" y="3220193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0%</a:t>
            </a:r>
            <a:endParaRPr lang="ko-KR" altLang="en-US" sz="32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07794" y="5652275"/>
            <a:ext cx="194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pc="-15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Body Tracking </a:t>
            </a:r>
            <a:r>
              <a:rPr kumimoji="1" lang="ko-KR" altLang="en-US" spc="-15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출력</a:t>
            </a:r>
            <a:endParaRPr kumimoji="1" lang="ja-JP" altLang="en-US" spc="-150" dirty="0">
              <a:latin typeface="210 구름고딕 070" panose="0202060302010102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0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62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Visualization Video</a:t>
            </a:r>
            <a:endParaRPr lang="ko-KR" altLang="en-US" sz="3600" spc="-3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8" name="애저키넥트 테스트영상">
            <a:hlinkClick r:id="" action="ppaction://media"/>
            <a:extLst>
              <a:ext uri="{FF2B5EF4-FFF2-40B4-BE49-F238E27FC236}">
                <a16:creationId xmlns:a16="http://schemas.microsoft.com/office/drawing/2014/main" id="{3D757F5A-A57D-407E-AC06-91603FCBB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3556" y="1178876"/>
            <a:ext cx="9404887" cy="529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보완점 및 문제점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Part 3,</a:t>
            </a:r>
            <a:endParaRPr lang="ko-KR" altLang="en-US" sz="1400" dirty="0">
              <a:solidFill>
                <a:schemeClr val="bg1"/>
              </a:solidFill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87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158</Words>
  <Application>Microsoft Office PowerPoint</Application>
  <PresentationFormat>와이드스크린</PresentationFormat>
  <Paragraphs>56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 Light</vt:lpstr>
      <vt:lpstr>나눔스퀘어 ExtraBold</vt:lpstr>
      <vt:lpstr>Arial</vt:lpstr>
      <vt:lpstr>210 나무고딕 EB</vt:lpstr>
      <vt:lpstr>210 나무고딕 R</vt:lpstr>
      <vt:lpstr>210 구름고딕 070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유성민</cp:lastModifiedBy>
  <cp:revision>14</cp:revision>
  <dcterms:created xsi:type="dcterms:W3CDTF">2020-09-07T02:34:06Z</dcterms:created>
  <dcterms:modified xsi:type="dcterms:W3CDTF">2021-09-09T19:02:49Z</dcterms:modified>
</cp:coreProperties>
</file>